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09" r:id="rId3"/>
    <p:sldId id="1023" r:id="rId4"/>
    <p:sldId id="1022" r:id="rId5"/>
    <p:sldId id="1015" r:id="rId6"/>
    <p:sldId id="1011" r:id="rId7"/>
    <p:sldId id="1012" r:id="rId8"/>
    <p:sldId id="1013" r:id="rId9"/>
    <p:sldId id="1017" r:id="rId10"/>
    <p:sldId id="101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FF39903-8DCA-399B-489C-7EEAD533B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putting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adding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filling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100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ride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100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2668402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filling the shelves with books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用书装满书架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586022" y="5237826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是不及物动词，不能直接接宾语，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 the area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不符合句意，故选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012" y="8818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0334" y="34387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30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975"/>
            <a:ext cx="11485848" cy="121674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 sz="26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33F230-5229-3A8A-0838-4D4BB8573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493" y="823887"/>
            <a:ext cx="4367014" cy="74292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40521"/>
            <a:ext cx="11485848" cy="3621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know the Spring Festival, the Dragon Boat Festival and so on.How about the Lantern Festival? It marks the end of the Chinese New Year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15th day of the first lunar month, people hang colourful lanterns everywhere—like beautiful stars in the sky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lanterns are shaped like animals, dragons or even cartoon characters.Kids carry smaller lanterns and walk with their families in the street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4534831"/>
          </a:xfrm>
        </p:spPr>
        <p:txBody>
          <a:bodyPr/>
          <a:lstStyle/>
          <a:p>
            <a:pPr indent="713740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 </a:t>
            </a:r>
            <a:r>
              <a:rPr lang="en-US" altLang="zh-CN" b="1" i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important part of the festival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soft and sweet, with red beans or sesame inside.Families gather to make and eat them together.That means reunion and happiness.What is the best part? Lantern riddles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write puzzles on the paper and hang them under lanterns.If your answer is right, you can win a prize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some places, people can even enjoy dragon dances and fireworks.The Lantern Festival teaches us that joy is like a lantern—it lights up our hearts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4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7765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festivals are there in the passage?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are three.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There are two.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 are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10242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0053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festival marks the end of the Spring Festival?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Dragon Boat Festival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Lantern Festival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Both A &amp;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386" y="35283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0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BD95D35-FE50-27CE-18F5-B2F3CC1BD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kids usually do at the Lantern 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Make the lanterns and play with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Carry the lanterns and walk with their families in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Hang the lanterns and play with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5134" y="10365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9304DB8E-50AC-3C75-8792-1EE8F2B45FB8}"/>
              </a:ext>
            </a:extLst>
          </p:cNvPr>
          <p:cNvSpPr txBox="1">
            <a:spLocks/>
          </p:cNvSpPr>
          <p:nvPr/>
        </p:nvSpPr>
        <p:spPr bwMode="auto">
          <a:xfrm>
            <a:off x="351818" y="3454878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tangyuan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means people will have a sweet 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means people get together and feel happy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means people will feel happy all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6098" y="35827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094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9616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完形填空。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go on holiday to get away from work. But in the beautiful Scottish village of Wigtown,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rent a flat above a bookshop, and work as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bookshop for a week. This holiday is very popular with people who love books and who have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own bookshop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97BE0B-97AD-4237-C41F-20AFFD3E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1011208"/>
            <a:ext cx="6192688" cy="7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692"/>
            <a:ext cx="11485848" cy="3888500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this is a holiday, so people staying there don’t have to work very hard. They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opening hours of the shop, and they just have a little work to do, such 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shelves with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Guests also get a bike, so they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area when the shop is closed. The holiday is so popular that the flat is fully booked for the next three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6555"/>
            <a:ext cx="11485848" cy="2677656"/>
          </a:xfrm>
        </p:spPr>
        <p:txBody>
          <a:bodyPr/>
          <a:lstStyle/>
          <a:p>
            <a:pPr hangingPunct="0">
              <a:tabLst>
                <a:tab pos="385603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able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possible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available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38560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38560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38560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manager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colleague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14157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196296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possible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某事是有可能的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，文中指的是有可能在一家书店楼上租一间公寓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rent a flat above a bookshop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33326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383676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colleague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bookshop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搭配不合理，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顾客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是在书店购物的人，并不是一份工作，故选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AE8A53F-1FCA-4387-7BCD-A2B1F4B44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262979"/>
          </a:xfrm>
        </p:spPr>
        <p:txBody>
          <a:bodyPr/>
          <a:lstStyle/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hoped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wanted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think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find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tabLst>
                <a:tab pos="4230688" algn="l"/>
                <a:tab pos="63658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85668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的后面不能接名词短语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own bookshop, decided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不符合句意，故选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83281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句意：他们可以选择店铺的营业时间，故选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386" y="8851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1548" y="41045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90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459</Words>
  <Application>Microsoft Office PowerPoint</Application>
  <PresentationFormat>自定义</PresentationFormat>
  <Paragraphs>62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375</cp:revision>
  <dcterms:created xsi:type="dcterms:W3CDTF">2020-11-06T05:24:00Z</dcterms:created>
  <dcterms:modified xsi:type="dcterms:W3CDTF">2025-06-10T02:53:13Z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